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26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31D901-02A2-4946-8BF4-EA4EF2C20D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35D142-8A29-4FA2-A718-7693E851C1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539D373-FF78-4C8B-9B21-9E2205DE5F0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53280" y="0"/>
            <a:ext cx="10026720" cy="566964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3929040" y="4114800"/>
            <a:ext cx="110016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371600" y="114840"/>
            <a:ext cx="7772400" cy="194256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371600" y="2273400"/>
            <a:ext cx="7772400" cy="17888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914400" y="4106160"/>
            <a:ext cx="8875800" cy="13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258720" y="0"/>
            <a:ext cx="3599280" cy="706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06320" y="743760"/>
            <a:ext cx="8666280" cy="29138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8458200" cy="14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953800" y="76680"/>
            <a:ext cx="3675600" cy="6091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344600" y="914400"/>
            <a:ext cx="7570800" cy="370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1143000" y="3191400"/>
            <a:ext cx="7666200" cy="4662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228600" y="3657600"/>
            <a:ext cx="3009960" cy="114300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6629400" y="3657600"/>
            <a:ext cx="2971800" cy="11430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3429000" y="3667680"/>
            <a:ext cx="2971800" cy="113292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24920" y="1371600"/>
            <a:ext cx="3075480" cy="13802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8"/>
          <a:stretch/>
        </p:blipFill>
        <p:spPr>
          <a:xfrm>
            <a:off x="3429000" y="1371600"/>
            <a:ext cx="2971800" cy="13716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9"/>
          <a:stretch/>
        </p:blipFill>
        <p:spPr>
          <a:xfrm>
            <a:off x="6733080" y="1371600"/>
            <a:ext cx="286812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971800" y="0"/>
            <a:ext cx="4485240" cy="2286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371600" y="228600"/>
            <a:ext cx="7772400" cy="160020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1532520" y="1828800"/>
            <a:ext cx="76114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553760" y="350280"/>
            <a:ext cx="7361640" cy="490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28600" y="600840"/>
            <a:ext cx="2743200" cy="14565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3200400" y="180000"/>
            <a:ext cx="6858000" cy="21060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2035800" y="2514600"/>
            <a:ext cx="7336800" cy="194940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685800" y="4737240"/>
            <a:ext cx="922788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993280" cy="56696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410760" y="2057400"/>
            <a:ext cx="416124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15360" y="228600"/>
            <a:ext cx="945648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238760" y="0"/>
            <a:ext cx="7676640" cy="53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457200" y="0"/>
            <a:ext cx="9199440" cy="46566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447480" y="4656600"/>
            <a:ext cx="9209160" cy="9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1600200" y="5075640"/>
            <a:ext cx="6963480" cy="6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RNCP 7 – Machine Learning &amp; IA – DataScientest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685800" y="1371600"/>
            <a:ext cx="2057400" cy="2057400"/>
          </a:xfrm>
          <a:prstGeom prst="rect">
            <a:avLst/>
          </a:prstGeom>
          <a:ln w="0">
            <a:noFill/>
          </a:ln>
        </p:spPr>
      </p:pic>
      <p:sp>
        <p:nvSpPr>
          <p:cNvPr id="13" name=""/>
          <p:cNvSpPr txBox="1"/>
          <p:nvPr/>
        </p:nvSpPr>
        <p:spPr>
          <a:xfrm>
            <a:off x="914400" y="36576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Jordan Serafini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6629400" y="365760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AbdelMalek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Belhabib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2"/>
          <a:stretch/>
        </p:blipFill>
        <p:spPr>
          <a:xfrm>
            <a:off x="3429000" y="771840"/>
            <a:ext cx="2619000" cy="1742760"/>
          </a:xfrm>
          <a:prstGeom prst="rect">
            <a:avLst/>
          </a:prstGeom>
          <a:ln w="0">
            <a:noFill/>
          </a:ln>
        </p:spPr>
      </p:pic>
      <p:sp>
        <p:nvSpPr>
          <p:cNvPr id="16" name=""/>
          <p:cNvSpPr txBox="1"/>
          <p:nvPr/>
        </p:nvSpPr>
        <p:spPr>
          <a:xfrm>
            <a:off x="4114800" y="69480"/>
            <a:ext cx="160020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L’équipe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010160" y="0"/>
            <a:ext cx="7905240" cy="55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676520" y="161640"/>
            <a:ext cx="6324480" cy="53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200400" y="29160"/>
            <a:ext cx="3323160" cy="54432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914400" y="867960"/>
            <a:ext cx="3456360" cy="21038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5715000" y="914400"/>
            <a:ext cx="3380400" cy="20574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4"/>
          <a:stretch/>
        </p:blipFill>
        <p:spPr>
          <a:xfrm>
            <a:off x="914400" y="3200400"/>
            <a:ext cx="3489120" cy="201096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5"/>
          <a:stretch/>
        </p:blipFill>
        <p:spPr>
          <a:xfrm>
            <a:off x="5726160" y="3200400"/>
            <a:ext cx="341784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067400" y="0"/>
            <a:ext cx="784800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828800" y="148680"/>
            <a:ext cx="6307200" cy="53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85800" y="105120"/>
            <a:ext cx="804744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454680" y="144360"/>
            <a:ext cx="8917920" cy="48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00400" y="33480"/>
            <a:ext cx="3429000" cy="4237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371600" y="457560"/>
            <a:ext cx="7182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01320" y="1143000"/>
            <a:ext cx="3628080" cy="2955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918000" y="1600200"/>
            <a:ext cx="79974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pc="-1" strike="noStrike" u="sng">
                <a:solidFill>
                  <a:srgbClr val="333333"/>
                </a:solidFill>
                <a:uFillTx/>
                <a:latin typeface="Arial"/>
              </a:rPr>
              <a:t>Vélib' Métropole – En quelques mots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392040" y="1172160"/>
            <a:ext cx="3036960" cy="914400"/>
          </a:xfrm>
          <a:prstGeom prst="rect">
            <a:avLst/>
          </a:prstGeom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2"/>
          <a:stretch/>
        </p:blipFill>
        <p:spPr>
          <a:xfrm>
            <a:off x="886320" y="2133000"/>
            <a:ext cx="1628280" cy="153000"/>
          </a:xfrm>
          <a:prstGeom prst="rect">
            <a:avLst/>
          </a:prstGeom>
          <a:ln w="0">
            <a:noFill/>
          </a:ln>
        </p:spPr>
      </p:pic>
      <p:pic>
        <p:nvPicPr>
          <p:cNvPr id="20" name="" descr=""/>
          <p:cNvPicPr/>
          <p:nvPr/>
        </p:nvPicPr>
        <p:blipFill>
          <a:blip r:embed="rId3"/>
          <a:stretch/>
        </p:blipFill>
        <p:spPr>
          <a:xfrm>
            <a:off x="3657600" y="1143000"/>
            <a:ext cx="3172680" cy="1371600"/>
          </a:xfrm>
          <a:prstGeom prst="rect">
            <a:avLst/>
          </a:prstGeom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4"/>
          <a:stretch/>
        </p:blipFill>
        <p:spPr>
          <a:xfrm>
            <a:off x="6879600" y="1143000"/>
            <a:ext cx="3178800" cy="1526400"/>
          </a:xfrm>
          <a:prstGeom prst="rect">
            <a:avLst/>
          </a:prstGeom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5"/>
          <a:stretch/>
        </p:blipFill>
        <p:spPr>
          <a:xfrm>
            <a:off x="0" y="3153600"/>
            <a:ext cx="3429000" cy="164700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6"/>
          <a:stretch/>
        </p:blipFill>
        <p:spPr>
          <a:xfrm>
            <a:off x="3200400" y="3200400"/>
            <a:ext cx="3295440" cy="176544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7"/>
          <a:stretch/>
        </p:blipFill>
        <p:spPr>
          <a:xfrm>
            <a:off x="6858000" y="3200400"/>
            <a:ext cx="3099960" cy="16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514600" y="45360"/>
            <a:ext cx="4255200" cy="52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804960" y="914400"/>
            <a:ext cx="2166840" cy="365760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3657600" y="914400"/>
            <a:ext cx="2302200" cy="388620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3"/>
          <a:stretch/>
        </p:blipFill>
        <p:spPr>
          <a:xfrm>
            <a:off x="7086600" y="914400"/>
            <a:ext cx="2302200" cy="3886200"/>
          </a:xfrm>
          <a:prstGeom prst="rect">
            <a:avLst/>
          </a:prstGeom>
          <a:ln w="0">
            <a:noFill/>
          </a:ln>
        </p:spPr>
      </p:pic>
      <p:sp>
        <p:nvSpPr>
          <p:cNvPr id="28" name=""/>
          <p:cNvSpPr txBox="1"/>
          <p:nvPr/>
        </p:nvSpPr>
        <p:spPr>
          <a:xfrm>
            <a:off x="3429000" y="228600"/>
            <a:ext cx="32004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 u="sng">
                <a:solidFill>
                  <a:srgbClr val="333333"/>
                </a:solidFill>
                <a:uFillTx/>
                <a:latin typeface="Arial"/>
              </a:rPr>
              <a:t>Nos 3 Personas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1020960" y="4800600"/>
            <a:ext cx="8351640" cy="61164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57200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3"/>
          <a:stretch/>
        </p:blipFill>
        <p:spPr>
          <a:xfrm>
            <a:off x="419760" y="1371600"/>
            <a:ext cx="2780640" cy="9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28600" y="1801080"/>
            <a:ext cx="2971800" cy="995760"/>
          </a:xfrm>
          <a:prstGeom prst="rect">
            <a:avLst/>
          </a:prstGeom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67496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3"/>
          <a:stretch/>
        </p:blipFill>
        <p:spPr>
          <a:xfrm>
            <a:off x="1158840" y="4762080"/>
            <a:ext cx="8342280" cy="5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124920" y="2057400"/>
            <a:ext cx="3304080" cy="799200"/>
          </a:xfrm>
          <a:prstGeom prst="rect">
            <a:avLst/>
          </a:prstGeom>
          <a:ln w="0">
            <a:noFill/>
          </a:ln>
        </p:spPr>
      </p:pic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22400" cy="4810320"/>
          </a:xfrm>
          <a:prstGeom prst="rect">
            <a:avLst/>
          </a:prstGeom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143000" y="4858200"/>
            <a:ext cx="817092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4511880" y="45360"/>
            <a:ext cx="5568120" cy="544104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914400"/>
            <a:ext cx="4343400" cy="49248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914400" y="191484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34120" y="228600"/>
            <a:ext cx="5138280" cy="42588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143000" y="902160"/>
            <a:ext cx="7971480" cy="184104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143000" y="2971800"/>
            <a:ext cx="8229600" cy="20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2025-11-06T15:44:00Z</dcterms:created>
  <dc:creator/>
  <dc:description/>
  <dc:language>en-US</dc:language>
  <cp:lastModifiedBy/>
  <dcterms:modified xsi:type="dcterms:W3CDTF">2025-11-07T10:57:48Z</dcterms:modified>
  <cp:revision>68</cp:revision>
  <dc:subject/>
  <dc:title/>
</cp:coreProperties>
</file>